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568" y="-21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0" y="1962208"/>
            <a:ext cx="3685195" cy="7715272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Barrierefreiheit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Behindertenpass und Zusatzeintragungen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Parkausweis § 29b StVO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Befreiung von der motorbezogenen Versicherungssteuer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Gratis-Vignette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Mautermäßigung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Nova-Befreiung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Euroschlüssel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Rehabilitationsgeld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Bundes- und Landesbehindertengesetz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Pflegegeld, Zuwendungen zur Unterstützung</a:t>
            </a:r>
            <a:br>
              <a:rPr lang="de-DE" sz="1600" b="1" dirty="0"/>
            </a:br>
            <a:r>
              <a:rPr lang="de-DE" sz="1600" b="1" dirty="0"/>
              <a:t>pflegender Angehöriger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Pflegekarenz und Familienhospizkarenz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Steuerfreibeträge aufgrund Behinderung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Unterstützungsfonds und Förderungen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Arbeitsrecht für Menschen mit Behinderungen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Berufliche Inklusion</a:t>
            </a:r>
          </a:p>
          <a:p>
            <a:r>
              <a:rPr lang="de-DE" sz="1600" b="1" dirty="0"/>
              <a:t>Lohnkostenzuschüsse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63675" y="4971004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64787" y="6638839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mit Behinderungen im berufsfähigen Alter (15-65 Jahre) sowie deren Angehörigen </a:t>
            </a:r>
            <a:r>
              <a:rPr lang="de-DE" sz="1600" dirty="0"/>
              <a:t>zu folgenden Themen: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62276" y="7341200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der Landesstelle Steiermark aus Mitteln der Beschäftigungsoffensive</a:t>
            </a:r>
            <a:r>
              <a:rPr lang="de-AT" sz="900" i="1" dirty="0"/>
              <a:t>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76" y="6638839"/>
            <a:ext cx="2170484" cy="726747"/>
          </a:xfrm>
          <a:prstGeom prst="rect">
            <a:avLst/>
          </a:prstGeom>
        </p:spPr>
      </p:pic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4748150D-B533-9801-2CCD-FDA82C3F5805}"/>
              </a:ext>
            </a:extLst>
          </p:cNvPr>
          <p:cNvSpPr txBox="1">
            <a:spLocks/>
          </p:cNvSpPr>
          <p:nvPr/>
        </p:nvSpPr>
        <p:spPr>
          <a:xfrm>
            <a:off x="3394987" y="1969037"/>
            <a:ext cx="3500462" cy="7715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b="1" dirty="0"/>
              <a:t>Begünstigungen, Förderungen im Bereich Mobilität</a:t>
            </a:r>
          </a:p>
          <a:p>
            <a:r>
              <a:rPr lang="de-DE" sz="1600" b="1" dirty="0"/>
              <a:t>Berufsunfähigkeits-, Invaliditäts- und Erwerbsunfähigkeitspension</a:t>
            </a:r>
          </a:p>
          <a:p>
            <a:r>
              <a:rPr lang="de-DE" sz="1600" b="1" dirty="0"/>
              <a:t>Behinderteneinstellungsgesetz</a:t>
            </a:r>
          </a:p>
          <a:p>
            <a:r>
              <a:rPr lang="de-DE" sz="1600" b="1" dirty="0"/>
              <a:t>Feststellung der Zugehörigkeit zum Personenkreis</a:t>
            </a:r>
            <a:br>
              <a:rPr lang="de-DE" sz="1600" b="1" dirty="0"/>
            </a:br>
            <a:r>
              <a:rPr lang="de-DE" sz="1600" b="1" dirty="0"/>
              <a:t>der begünstigen Behinderten</a:t>
            </a:r>
          </a:p>
          <a:p>
            <a:r>
              <a:rPr lang="de-DE" sz="1600" b="1" dirty="0"/>
              <a:t>Kündigungsschutz</a:t>
            </a:r>
          </a:p>
          <a:p>
            <a:r>
              <a:rPr lang="de-DE" sz="1600" b="1" dirty="0"/>
              <a:t>Fördermöglichkeiten und </a:t>
            </a:r>
            <a:br>
              <a:rPr lang="de-DE" sz="1600" b="1" dirty="0"/>
            </a:br>
            <a:r>
              <a:rPr lang="de-DE" sz="1600" b="1" dirty="0"/>
              <a:t>vieles mehr</a:t>
            </a: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de-DE" sz="13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EC02287-9CF9-B8FC-F6C3-0C1084E53FE0}"/>
              </a:ext>
            </a:extLst>
          </p:cNvPr>
          <p:cNvSpPr txBox="1"/>
          <p:nvPr/>
        </p:nvSpPr>
        <p:spPr>
          <a:xfrm>
            <a:off x="3049959" y="7723931"/>
            <a:ext cx="38454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</a:p>
          <a:p>
            <a:r>
              <a:rPr lang="de-DE" sz="1400" b="1" dirty="0"/>
              <a:t>Service-Center der Stadtgemeinde oder Rathaus, 8200 Gleisdorf</a:t>
            </a:r>
            <a:br>
              <a:rPr lang="de-DE" sz="1400" dirty="0"/>
            </a:br>
            <a:r>
              <a:rPr lang="da-DK" sz="1400" dirty="0"/>
              <a:t>18. Juni 2025</a:t>
            </a:r>
            <a:br>
              <a:rPr lang="da-DK" sz="1400" dirty="0"/>
            </a:br>
            <a:r>
              <a:rPr lang="da-DK" sz="1400" dirty="0"/>
              <a:t>02. Juli 2025</a:t>
            </a:r>
            <a:br>
              <a:rPr lang="da-DK" sz="1400" dirty="0"/>
            </a:br>
            <a:r>
              <a:rPr lang="da-DK" sz="1400" dirty="0"/>
              <a:t>06. August 2025	</a:t>
            </a:r>
            <a:r>
              <a:rPr lang="de-DE" sz="1400" dirty="0"/>
              <a:t>von 12:00 – 14:00 Uhr</a:t>
            </a:r>
          </a:p>
          <a:p>
            <a:br>
              <a:rPr lang="de-DE" sz="1400" dirty="0"/>
            </a:br>
            <a:endParaRPr lang="de-DE" sz="1400" dirty="0"/>
          </a:p>
          <a:p>
            <a:br>
              <a:rPr lang="de-DE" sz="1400" dirty="0"/>
            </a:br>
            <a:endParaRPr lang="de-DE" sz="1400" dirty="0"/>
          </a:p>
          <a:p>
            <a:pPr algn="ctr"/>
            <a:endParaRPr lang="de-DE" sz="1400" dirty="0"/>
          </a:p>
          <a:p>
            <a:pPr algn="ctr"/>
            <a:endParaRPr lang="de-DE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Bildschirmpräsentation (4:3)</PresentationFormat>
  <Paragraphs>46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Kriegsopfer- und Behindertenverband Steiermark</cp:lastModifiedBy>
  <cp:revision>139</cp:revision>
  <cp:lastPrinted>2022-11-28T07:19:31Z</cp:lastPrinted>
  <dcterms:created xsi:type="dcterms:W3CDTF">2009-01-21T11:27:50Z</dcterms:created>
  <dcterms:modified xsi:type="dcterms:W3CDTF">2025-06-10T11:19:25Z</dcterms:modified>
</cp:coreProperties>
</file>