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9144000" type="screen4x3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568" y="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204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r">
              <a:defRPr sz="1200"/>
            </a:lvl1pPr>
          </a:lstStyle>
          <a:p>
            <a:fld id="{EDB3FD1C-2440-4F41-9405-F786A9F6D490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204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r">
              <a:defRPr sz="1200"/>
            </a:lvl1pPr>
          </a:lstStyle>
          <a:p>
            <a:fld id="{C51A28B5-A857-4A78-AA7D-42B6D0D6D2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8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001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r">
              <a:defRPr sz="1200"/>
            </a:lvl1pPr>
          </a:lstStyle>
          <a:p>
            <a:fld id="{73F94291-DB7E-4006-AAED-E08F632BFA7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9938"/>
            <a:ext cx="28781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53" tIns="49475" rIns="98953" bIns="4947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52"/>
            <a:ext cx="5683250" cy="4605577"/>
          </a:xfrm>
          <a:prstGeom prst="rect">
            <a:avLst/>
          </a:prstGeom>
        </p:spPr>
        <p:txBody>
          <a:bodyPr vert="horz" lIns="98953" tIns="49475" rIns="98953" bIns="494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8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001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r">
              <a:defRPr sz="1200"/>
            </a:lvl1pPr>
          </a:lstStyle>
          <a:p>
            <a:fld id="{4613B96E-8097-4196-8931-0513AF5B41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9938"/>
            <a:ext cx="2878137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3B96E-8097-4196-8931-0513AF5B419C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1" y="2840569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6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6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187"/>
            <a:ext cx="4514850" cy="780203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38D9F-DCB6-4A6B-831A-CEFE380F041E}" type="datetimeFigureOut">
              <a:rPr lang="de-DE" smtClean="0"/>
              <a:pPr/>
              <a:t>10.06.2025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1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6">
                <a:lumMod val="40000"/>
                <a:lumOff val="60000"/>
              </a:schemeClr>
            </a:gs>
            <a:gs pos="80000">
              <a:schemeClr val="accent6">
                <a:lumMod val="60000"/>
                <a:lumOff val="40000"/>
              </a:schemeClr>
            </a:gs>
            <a:gs pos="11000">
              <a:schemeClr val="accent6">
                <a:lumMod val="75000"/>
                <a:alpha val="55000"/>
              </a:schemeClr>
            </a:gs>
            <a:gs pos="61000">
              <a:schemeClr val="accent6">
                <a:lumMod val="40000"/>
                <a:lumOff val="60000"/>
                <a:alpha val="42000"/>
              </a:schemeClr>
            </a:gs>
            <a:gs pos="100000">
              <a:srgbClr val="FFF200">
                <a:alpha val="0"/>
              </a:srgbClr>
            </a:gs>
            <a:gs pos="44000">
              <a:srgbClr val="FF7A00">
                <a:alpha val="49000"/>
              </a:srgbClr>
            </a:gs>
            <a:gs pos="70000">
              <a:schemeClr val="accent6">
                <a:lumMod val="40000"/>
                <a:lumOff val="60000"/>
              </a:schemeClr>
            </a:gs>
            <a:gs pos="100000">
              <a:srgbClr val="4D080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0648" y="323528"/>
            <a:ext cx="6172200" cy="85722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   </a:t>
            </a:r>
            <a:r>
              <a:rPr lang="de-DE" sz="4200" b="1" spc="200" dirty="0">
                <a:latin typeface="Century Gothic" pitchFamily="34" charset="0"/>
              </a:rPr>
              <a:t>Behindertenberatung       von A bis Z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0" y="1962208"/>
            <a:ext cx="3685195" cy="7715272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Barrierefreiheit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Behindertenpass und Zusatzeintragungen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Parkausweis § 29b StVO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Befreiung von der motorbezogenen Versicherungssteuer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Gratis-Vignette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Mautermäßigung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Nova-Befreiung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Euroschlüssel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Rehabilitationsgeld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Bundes- und Landesbehindertengesetz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Pflegegeld, Zuwendungen zur Unterstützung</a:t>
            </a:r>
            <a:br>
              <a:rPr lang="de-DE" sz="1600" b="1" dirty="0"/>
            </a:br>
            <a:r>
              <a:rPr lang="de-DE" sz="1600" b="1" dirty="0"/>
              <a:t>pflegender Angehöriger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Pflegekarenz und Familienhospizkarenz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Steuerfreibeträge aufgrund Behinderung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Unterstützungsfonds und Förderungen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Arbeitsrecht für Menschen mit Behinderungen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600" b="1" dirty="0"/>
              <a:t>Berufliche Inklusion</a:t>
            </a:r>
          </a:p>
          <a:p>
            <a:r>
              <a:rPr lang="de-DE" sz="1600" b="1" dirty="0"/>
              <a:t>Lohnkostenzuschüsse</a:t>
            </a:r>
          </a:p>
          <a:p>
            <a:pPr>
              <a:lnSpc>
                <a:spcPct val="150000"/>
              </a:lnSpc>
              <a:buNone/>
            </a:pPr>
            <a:endParaRPr lang="de-DE" sz="1300" dirty="0"/>
          </a:p>
        </p:txBody>
      </p:sp>
      <p:sp>
        <p:nvSpPr>
          <p:cNvPr id="10" name="Textfeld 9"/>
          <p:cNvSpPr txBox="1"/>
          <p:nvPr/>
        </p:nvSpPr>
        <p:spPr>
          <a:xfrm>
            <a:off x="1017968" y="8815708"/>
            <a:ext cx="482206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1000" b="1" i="1" dirty="0"/>
          </a:p>
        </p:txBody>
      </p:sp>
      <p:sp>
        <p:nvSpPr>
          <p:cNvPr id="12" name="Rechteck 11"/>
          <p:cNvSpPr/>
          <p:nvPr/>
        </p:nvSpPr>
        <p:spPr>
          <a:xfrm>
            <a:off x="3363675" y="4971004"/>
            <a:ext cx="3357586" cy="1584176"/>
          </a:xfrm>
          <a:prstGeom prst="rect">
            <a:avLst/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22000"/>
                </a:srgbClr>
              </a:gs>
              <a:gs pos="70000">
                <a:schemeClr val="accent6">
                  <a:lumMod val="60000"/>
                  <a:lumOff val="40000"/>
                  <a:alpha val="1000"/>
                </a:schemeClr>
              </a:gs>
              <a:gs pos="3000">
                <a:schemeClr val="accent6">
                  <a:lumMod val="75000"/>
                  <a:alpha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Behindertenberatung von A bis Z</a:t>
            </a:r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Wielandgasse 14-16, 3. Stock </a:t>
            </a: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8010 Graz</a:t>
            </a:r>
          </a:p>
          <a:p>
            <a:endParaRPr lang="de-DE" sz="1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04 oder</a:t>
            </a:r>
            <a:b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06</a:t>
            </a:r>
          </a:p>
          <a:p>
            <a:endParaRPr lang="de-DE" sz="1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380" b="1" spc="200" dirty="0">
                <a:solidFill>
                  <a:srgbClr val="FF0000"/>
                </a:solidFill>
                <a:latin typeface="Century Gothic" pitchFamily="34" charset="0"/>
              </a:rPr>
              <a:t>www.behindertenberatung.at</a:t>
            </a:r>
          </a:p>
          <a:p>
            <a:endParaRPr lang="de-DE" sz="5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2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180" b="1" spc="200" dirty="0">
              <a:solidFill>
                <a:srgbClr val="FF0000"/>
              </a:solidFill>
              <a:latin typeface="Century Gothic" pitchFamily="34" charset="0"/>
            </a:endParaRPr>
          </a:p>
          <a:p>
            <a:endParaRPr lang="de-DE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" y="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spect="1" noChangeArrowheads="1"/>
          </p:cNvPicPr>
          <p:nvPr/>
        </p:nvPicPr>
        <p:blipFill>
          <a:blip r:embed="rId3" cstate="print"/>
          <a:srcRect b="24440"/>
          <a:stretch>
            <a:fillRect/>
          </a:stretch>
        </p:blipFill>
        <p:spPr bwMode="auto">
          <a:xfrm>
            <a:off x="5564787" y="6638839"/>
            <a:ext cx="1156474" cy="726747"/>
          </a:xfrm>
          <a:prstGeom prst="rect">
            <a:avLst/>
          </a:prstGeom>
          <a:noFill/>
        </p:spPr>
      </p:pic>
      <p:sp>
        <p:nvSpPr>
          <p:cNvPr id="14" name="Textfeld 13"/>
          <p:cNvSpPr txBox="1"/>
          <p:nvPr/>
        </p:nvSpPr>
        <p:spPr>
          <a:xfrm>
            <a:off x="0" y="1330124"/>
            <a:ext cx="671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/>
              <a:t>Kostenlose</a:t>
            </a:r>
            <a:r>
              <a:rPr lang="de-DE" sz="1600" dirty="0"/>
              <a:t> Beratung </a:t>
            </a:r>
            <a:r>
              <a:rPr lang="de-DE" sz="1600" b="1" dirty="0"/>
              <a:t>für Menschen mit Behinderungen im berufsfähigen Alter (15-65 Jahre) sowie deren Angehörigen </a:t>
            </a:r>
            <a:r>
              <a:rPr lang="de-DE" sz="1600" dirty="0"/>
              <a:t>zu folgenden Themen: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62276" y="7341200"/>
            <a:ext cx="21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900" dirty="0"/>
              <a:t>Gefördert vom Sozialministeriumservice der Landesstelle Steiermark aus Mitteln der Beschäftigungsoffensive</a:t>
            </a:r>
            <a:r>
              <a:rPr lang="de-AT" sz="900" i="1" dirty="0"/>
              <a:t>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16DD12-460F-A4E7-190B-7A0A7AC82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76" y="6638839"/>
            <a:ext cx="2170484" cy="726747"/>
          </a:xfrm>
          <a:prstGeom prst="rect">
            <a:avLst/>
          </a:prstGeom>
        </p:spPr>
      </p:pic>
      <p:sp>
        <p:nvSpPr>
          <p:cNvPr id="7" name="Inhaltsplatzhalter 5">
            <a:extLst>
              <a:ext uri="{FF2B5EF4-FFF2-40B4-BE49-F238E27FC236}">
                <a16:creationId xmlns:a16="http://schemas.microsoft.com/office/drawing/2014/main" id="{4748150D-B533-9801-2CCD-FDA82C3F5805}"/>
              </a:ext>
            </a:extLst>
          </p:cNvPr>
          <p:cNvSpPr txBox="1">
            <a:spLocks/>
          </p:cNvSpPr>
          <p:nvPr/>
        </p:nvSpPr>
        <p:spPr>
          <a:xfrm>
            <a:off x="3394987" y="1969037"/>
            <a:ext cx="3500462" cy="7715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b="1" dirty="0"/>
              <a:t>Begünstigungen, Förderungen im Bereich Mobilität</a:t>
            </a:r>
          </a:p>
          <a:p>
            <a:r>
              <a:rPr lang="de-DE" sz="1600" b="1" dirty="0"/>
              <a:t>Berufsunfähigkeits-, Invaliditäts- und Erwerbsunfähigkeitspension</a:t>
            </a:r>
          </a:p>
          <a:p>
            <a:r>
              <a:rPr lang="de-DE" sz="1600" b="1" dirty="0"/>
              <a:t>Behinderteneinstellungsgesetz</a:t>
            </a:r>
          </a:p>
          <a:p>
            <a:r>
              <a:rPr lang="de-DE" sz="1600" b="1" dirty="0"/>
              <a:t>Feststellung der Zugehörigkeit zum Personenkreis</a:t>
            </a:r>
            <a:br>
              <a:rPr lang="de-DE" sz="1600" b="1" dirty="0"/>
            </a:br>
            <a:r>
              <a:rPr lang="de-DE" sz="1600" b="1" dirty="0"/>
              <a:t>der begünstigen Behinderten</a:t>
            </a:r>
          </a:p>
          <a:p>
            <a:r>
              <a:rPr lang="de-DE" sz="1600" b="1" dirty="0"/>
              <a:t>Kündigungsschutz</a:t>
            </a:r>
          </a:p>
          <a:p>
            <a:r>
              <a:rPr lang="de-DE" sz="1600" b="1" dirty="0"/>
              <a:t>Fördermöglichkeiten und </a:t>
            </a:r>
            <a:br>
              <a:rPr lang="de-DE" sz="1600" b="1" dirty="0"/>
            </a:br>
            <a:r>
              <a:rPr lang="de-DE" sz="1600" b="1" dirty="0"/>
              <a:t>vieles mehr</a:t>
            </a: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endParaRPr lang="de-DE" sz="13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EC02287-9CF9-B8FC-F6C3-0C1084E53FE0}"/>
              </a:ext>
            </a:extLst>
          </p:cNvPr>
          <p:cNvSpPr txBox="1"/>
          <p:nvPr/>
        </p:nvSpPr>
        <p:spPr>
          <a:xfrm>
            <a:off x="3049959" y="7723931"/>
            <a:ext cx="384549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b="1" u="sng" dirty="0">
                <a:solidFill>
                  <a:srgbClr val="FF0000"/>
                </a:solidFill>
                <a:latin typeface="Century Gothic" pitchFamily="34" charset="0"/>
              </a:rPr>
              <a:t>NÄCHSTER SPRECHTAG IN IHRER NÄHE:</a:t>
            </a:r>
          </a:p>
          <a:p>
            <a:r>
              <a:rPr lang="de-DE" b="1" dirty="0" err="1"/>
              <a:t>Birkfelder</a:t>
            </a:r>
            <a:r>
              <a:rPr lang="de-DE" b="1" dirty="0"/>
              <a:t> Straße 28, 8160 Weiz</a:t>
            </a:r>
            <a:br>
              <a:rPr lang="de-DE" sz="1400" dirty="0"/>
            </a:br>
            <a:r>
              <a:rPr lang="da-DK" sz="1400" dirty="0"/>
              <a:t>17. Juni 2025</a:t>
            </a:r>
            <a:br>
              <a:rPr lang="da-DK" sz="1400" dirty="0"/>
            </a:br>
            <a:r>
              <a:rPr lang="da-DK" sz="1400" dirty="0"/>
              <a:t>01. Juli 2025</a:t>
            </a:r>
            <a:br>
              <a:rPr lang="da-DK" sz="1400" dirty="0"/>
            </a:br>
            <a:r>
              <a:rPr lang="da-DK" sz="1400" dirty="0"/>
              <a:t>05. August 2025</a:t>
            </a:r>
            <a:endParaRPr lang="de-DE" sz="1400" dirty="0"/>
          </a:p>
          <a:p>
            <a:r>
              <a:rPr lang="de-DE" sz="1400" dirty="0"/>
              <a:t>von 11:00 - 12:30 Uhr</a:t>
            </a:r>
          </a:p>
          <a:p>
            <a:pPr algn="ctr"/>
            <a:endParaRPr lang="de-DE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Bildschirmpräsentation (4:3)</PresentationFormat>
  <Paragraphs>45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Larissa-Design</vt:lpstr>
      <vt:lpstr>   Behindertenberatung       von A bis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Behindertenberatung von A-Z</dc:title>
  <dc:creator>Halb Christin</dc:creator>
  <cp:lastModifiedBy>Kriegsopfer- und Behindertenverband Steiermark</cp:lastModifiedBy>
  <cp:revision>139</cp:revision>
  <cp:lastPrinted>2022-11-28T07:19:31Z</cp:lastPrinted>
  <dcterms:created xsi:type="dcterms:W3CDTF">2009-01-21T11:27:50Z</dcterms:created>
  <dcterms:modified xsi:type="dcterms:W3CDTF">2025-06-10T11:12:43Z</dcterms:modified>
</cp:coreProperties>
</file>